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5" autoAdjust="0"/>
    <p:restoredTop sz="93164" autoAdjust="0"/>
  </p:normalViewPr>
  <p:slideViewPr>
    <p:cSldViewPr snapToGrid="0">
      <p:cViewPr varScale="1">
        <p:scale>
          <a:sx n="80" d="100"/>
          <a:sy n="80" d="100"/>
        </p:scale>
        <p:origin x="1968" y="1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tif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em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63.emf"/><Relationship Id="rId1" Type="http://schemas.openxmlformats.org/officeDocument/2006/relationships/slideLayout" Target="../slideLayouts/slideLayout1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png"/><Relationship Id="rId9" Type="http://schemas.openxmlformats.org/officeDocument/2006/relationships/image" Target="../media/image70.tiff"/></Relationships>
</file>

<file path=ppt/slides/_rels/slide1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tiff"/><Relationship Id="rId4" Type="http://schemas.openxmlformats.org/officeDocument/2006/relationships/image" Target="../media/image77.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74.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180.tiff"/><Relationship Id="rId3" Type="http://schemas.openxmlformats.org/officeDocument/2006/relationships/image" Target="../media/image49.emf"/><Relationship Id="rId7" Type="http://schemas.openxmlformats.org/officeDocument/2006/relationships/image" Target="../media/image186.tiff"/><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185.emf"/><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95.png"/><Relationship Id="rId3" Type="http://schemas.openxmlformats.org/officeDocument/2006/relationships/image" Target="../media/image188.emf"/><Relationship Id="rId7" Type="http://schemas.openxmlformats.org/officeDocument/2006/relationships/image" Target="../media/image191.tiff"/><Relationship Id="rId12" Type="http://schemas.openxmlformats.org/officeDocument/2006/relationships/image" Target="../media/image194.png"/><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4.emf"/><Relationship Id="rId3" Type="http://schemas.openxmlformats.org/officeDocument/2006/relationships/image" Target="../media/image199.png"/><Relationship Id="rId21" Type="http://schemas.openxmlformats.org/officeDocument/2006/relationships/image" Target="../media/image217.emf"/><Relationship Id="rId7" Type="http://schemas.openxmlformats.org/officeDocument/2006/relationships/image" Target="../media/image203.png"/><Relationship Id="rId12" Type="http://schemas.openxmlformats.org/officeDocument/2006/relationships/image" Target="../media/image208.png"/><Relationship Id="rId17" Type="http://schemas.openxmlformats.org/officeDocument/2006/relationships/image" Target="../media/image213.emf"/><Relationship Id="rId2" Type="http://schemas.openxmlformats.org/officeDocument/2006/relationships/image" Target="../media/image198.png"/><Relationship Id="rId16" Type="http://schemas.openxmlformats.org/officeDocument/2006/relationships/image" Target="../media/image212.emf"/><Relationship Id="rId20" Type="http://schemas.openxmlformats.org/officeDocument/2006/relationships/image" Target="../media/image216.emf"/><Relationship Id="rId1" Type="http://schemas.openxmlformats.org/officeDocument/2006/relationships/slideLayout" Target="../slideLayouts/slideLayout14.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11.png"/><Relationship Id="rId10" Type="http://schemas.openxmlformats.org/officeDocument/2006/relationships/image" Target="../media/image206.png"/><Relationship Id="rId19" Type="http://schemas.openxmlformats.org/officeDocument/2006/relationships/image" Target="../media/image215.emf"/><Relationship Id="rId4" Type="http://schemas.openxmlformats.org/officeDocument/2006/relationships/image" Target="../media/image200.png"/><Relationship Id="rId9" Type="http://schemas.openxmlformats.org/officeDocument/2006/relationships/image" Target="../media/image205.png"/><Relationship Id="rId14" Type="http://schemas.openxmlformats.org/officeDocument/2006/relationships/image" Target="../media/image210.png"/></Relationships>
</file>

<file path=ppt/slides/_rels/slide34.xml.rels><?xml version="1.0" encoding="UTF-8" standalone="yes"?>
<Relationships xmlns="http://schemas.openxmlformats.org/package/2006/relationships"><Relationship Id="rId8" Type="http://schemas.openxmlformats.org/officeDocument/2006/relationships/image" Target="../media/image224.tiff"/><Relationship Id="rId13" Type="http://schemas.openxmlformats.org/officeDocument/2006/relationships/image" Target="../media/image229.emf"/><Relationship Id="rId18" Type="http://schemas.openxmlformats.org/officeDocument/2006/relationships/image" Target="../media/image234.tiff"/><Relationship Id="rId3" Type="http://schemas.openxmlformats.org/officeDocument/2006/relationships/image" Target="../media/image219.tiff"/><Relationship Id="rId7" Type="http://schemas.openxmlformats.org/officeDocument/2006/relationships/image" Target="../media/image223.emf"/><Relationship Id="rId12" Type="http://schemas.openxmlformats.org/officeDocument/2006/relationships/image" Target="../media/image228.emf"/><Relationship Id="rId17" Type="http://schemas.openxmlformats.org/officeDocument/2006/relationships/image" Target="../media/image233.emf"/><Relationship Id="rId2" Type="http://schemas.openxmlformats.org/officeDocument/2006/relationships/image" Target="../media/image218.emf"/><Relationship Id="rId16" Type="http://schemas.openxmlformats.org/officeDocument/2006/relationships/image" Target="../media/image232.emf"/><Relationship Id="rId20" Type="http://schemas.openxmlformats.org/officeDocument/2006/relationships/image" Target="../media/image236.png"/><Relationship Id="rId1" Type="http://schemas.openxmlformats.org/officeDocument/2006/relationships/slideLayout" Target="../slideLayouts/slideLayout14.xml"/><Relationship Id="rId6" Type="http://schemas.openxmlformats.org/officeDocument/2006/relationships/image" Target="../media/image222.emf"/><Relationship Id="rId11" Type="http://schemas.openxmlformats.org/officeDocument/2006/relationships/image" Target="../media/image227.emf"/><Relationship Id="rId5" Type="http://schemas.openxmlformats.org/officeDocument/2006/relationships/image" Target="../media/image221.emf"/><Relationship Id="rId15" Type="http://schemas.openxmlformats.org/officeDocument/2006/relationships/image" Target="../media/image231.emf"/><Relationship Id="rId10" Type="http://schemas.openxmlformats.org/officeDocument/2006/relationships/image" Target="../media/image226.emf"/><Relationship Id="rId19" Type="http://schemas.openxmlformats.org/officeDocument/2006/relationships/image" Target="../media/image235.tiff"/><Relationship Id="rId4" Type="http://schemas.openxmlformats.org/officeDocument/2006/relationships/image" Target="../media/image220.emf"/><Relationship Id="rId9" Type="http://schemas.openxmlformats.org/officeDocument/2006/relationships/image" Target="../media/image225.tiff"/><Relationship Id="rId14" Type="http://schemas.openxmlformats.org/officeDocument/2006/relationships/image" Target="../media/image230.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5" name="Group 4">
            <a:extLst>
              <a:ext uri="{FF2B5EF4-FFF2-40B4-BE49-F238E27FC236}">
                <a16:creationId xmlns:a16="http://schemas.microsoft.com/office/drawing/2014/main" id="{A09B94B2-9416-4F9C-AA30-F134B651C409}"/>
              </a:ext>
            </a:extLst>
          </p:cNvPr>
          <p:cNvGrpSpPr/>
          <p:nvPr/>
        </p:nvGrpSpPr>
        <p:grpSpPr>
          <a:xfrm>
            <a:off x="4081225" y="6144621"/>
            <a:ext cx="707233" cy="943949"/>
            <a:chOff x="4081225" y="6144621"/>
            <a:chExt cx="707233" cy="943949"/>
          </a:xfrm>
        </p:grpSpPr>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05448" y="216360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6"/>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9"/>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0"/>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1"/>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2"/>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342661"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1" name="Group 80">
            <a:extLst>
              <a:ext uri="{FF2B5EF4-FFF2-40B4-BE49-F238E27FC236}">
                <a16:creationId xmlns:a16="http://schemas.microsoft.com/office/drawing/2014/main" id="{AEDBF483-A743-48E4-A90B-FB1F27D93D57}"/>
              </a:ext>
            </a:extLst>
          </p:cNvPr>
          <p:cNvGrpSpPr/>
          <p:nvPr/>
        </p:nvGrpSpPr>
        <p:grpSpPr>
          <a:xfrm>
            <a:off x="543635" y="4796511"/>
            <a:ext cx="704088" cy="936924"/>
            <a:chOff x="3734090" y="4662103"/>
            <a:chExt cx="704088" cy="936924"/>
          </a:xfrm>
        </p:grpSpPr>
        <p:sp>
          <p:nvSpPr>
            <p:cNvPr id="82" name="Shape 254">
              <a:extLst>
                <a:ext uri="{FF2B5EF4-FFF2-40B4-BE49-F238E27FC236}">
                  <a16:creationId xmlns:a16="http://schemas.microsoft.com/office/drawing/2014/main" id="{47A4EF41-8B0B-45A9-98CF-607F5C32BD16}"/>
                </a:ext>
              </a:extLst>
            </p:cNvPr>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83" name="Group 82">
              <a:extLst>
                <a:ext uri="{FF2B5EF4-FFF2-40B4-BE49-F238E27FC236}">
                  <a16:creationId xmlns:a16="http://schemas.microsoft.com/office/drawing/2014/main" id="{CB29526F-C447-4810-B0E8-57632799513E}"/>
                </a:ext>
              </a:extLst>
            </p:cNvPr>
            <p:cNvGrpSpPr/>
            <p:nvPr/>
          </p:nvGrpSpPr>
          <p:grpSpPr>
            <a:xfrm>
              <a:off x="3734090" y="4662103"/>
              <a:ext cx="704088" cy="704088"/>
              <a:chOff x="570630" y="3331754"/>
              <a:chExt cx="704088" cy="704088"/>
            </a:xfrm>
          </p:grpSpPr>
          <p:sp>
            <p:nvSpPr>
              <p:cNvPr id="84" name="Shape 252">
                <a:extLst>
                  <a:ext uri="{FF2B5EF4-FFF2-40B4-BE49-F238E27FC236}">
                    <a16:creationId xmlns:a16="http://schemas.microsoft.com/office/drawing/2014/main" id="{1AF886ED-1224-46B5-951F-61FD1F108BC8}"/>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D9505CAF-F22A-48CB-AE4F-10818AD005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89" name="Shape 295">
            <a:extLst>
              <a:ext uri="{FF2B5EF4-FFF2-40B4-BE49-F238E27FC236}">
                <a16:creationId xmlns:a16="http://schemas.microsoft.com/office/drawing/2014/main" id="{28B4DD2B-12DB-464F-8001-EB62A7580A88}"/>
              </a:ext>
            </a:extLst>
          </p:cNvPr>
          <p:cNvSpPr/>
          <p:nvPr/>
        </p:nvSpPr>
        <p:spPr>
          <a:xfrm>
            <a:off x="1302134" y="479295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grpSp>
        <p:nvGrpSpPr>
          <p:cNvPr id="2" name="Group 1">
            <a:extLst>
              <a:ext uri="{FF2B5EF4-FFF2-40B4-BE49-F238E27FC236}">
                <a16:creationId xmlns:a16="http://schemas.microsoft.com/office/drawing/2014/main" id="{E46FACA7-6D48-4D77-8DF9-F27BF5EFC2B1}"/>
              </a:ext>
            </a:extLst>
          </p:cNvPr>
          <p:cNvGrpSpPr/>
          <p:nvPr/>
        </p:nvGrpSpPr>
        <p:grpSpPr>
          <a:xfrm>
            <a:off x="651691" y="2088783"/>
            <a:ext cx="704088" cy="984916"/>
            <a:chOff x="651691" y="2088783"/>
            <a:chExt cx="704088" cy="984916"/>
          </a:xfrm>
        </p:grpSpPr>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grpSp>
        <p:nvGrpSpPr>
          <p:cNvPr id="4" name="Group 3">
            <a:extLst>
              <a:ext uri="{FF2B5EF4-FFF2-40B4-BE49-F238E27FC236}">
                <a16:creationId xmlns:a16="http://schemas.microsoft.com/office/drawing/2014/main" id="{D1FEAD75-6782-4135-B3CD-7983C42EC5AB}"/>
              </a:ext>
            </a:extLst>
          </p:cNvPr>
          <p:cNvGrpSpPr/>
          <p:nvPr/>
        </p:nvGrpSpPr>
        <p:grpSpPr>
          <a:xfrm>
            <a:off x="6972922" y="2090081"/>
            <a:ext cx="716235" cy="976456"/>
            <a:chOff x="6972922" y="2090081"/>
            <a:chExt cx="716235" cy="976456"/>
          </a:xfrm>
        </p:grpSpPr>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grpSp>
        <p:nvGrpSpPr>
          <p:cNvPr id="3" name="Group 2">
            <a:extLst>
              <a:ext uri="{FF2B5EF4-FFF2-40B4-BE49-F238E27FC236}">
                <a16:creationId xmlns:a16="http://schemas.microsoft.com/office/drawing/2014/main" id="{29715307-8F6C-46EE-9C1F-83D7E7A4750C}"/>
              </a:ext>
            </a:extLst>
          </p:cNvPr>
          <p:cNvGrpSpPr/>
          <p:nvPr/>
        </p:nvGrpSpPr>
        <p:grpSpPr>
          <a:xfrm>
            <a:off x="3767261" y="2046333"/>
            <a:ext cx="704088" cy="869649"/>
            <a:chOff x="3767261" y="2046333"/>
            <a:chExt cx="704088" cy="869649"/>
          </a:xfrm>
        </p:grpSpPr>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grpSp>
        <p:nvGrpSpPr>
          <p:cNvPr id="21" name="Group 20">
            <a:extLst>
              <a:ext uri="{FF2B5EF4-FFF2-40B4-BE49-F238E27FC236}">
                <a16:creationId xmlns:a16="http://schemas.microsoft.com/office/drawing/2014/main" id="{7DE34C24-45EC-44C4-9D42-66C07BAF5F38}"/>
              </a:ext>
            </a:extLst>
          </p:cNvPr>
          <p:cNvGrpSpPr/>
          <p:nvPr/>
        </p:nvGrpSpPr>
        <p:grpSpPr>
          <a:xfrm>
            <a:off x="651691" y="3385128"/>
            <a:ext cx="749808" cy="1002143"/>
            <a:chOff x="531426" y="4774907"/>
            <a:chExt cx="749808" cy="1002143"/>
          </a:xfrm>
        </p:grpSpPr>
        <p:sp>
          <p:nvSpPr>
            <p:cNvPr id="22" name="Shape 254">
              <a:extLst>
                <a:ext uri="{FF2B5EF4-FFF2-40B4-BE49-F238E27FC236}">
                  <a16:creationId xmlns:a16="http://schemas.microsoft.com/office/drawing/2014/main" id="{6D5026C1-6A25-4B45-AC6C-57DFAB9DC7B7}"/>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23" name="Group 22">
              <a:extLst>
                <a:ext uri="{FF2B5EF4-FFF2-40B4-BE49-F238E27FC236}">
                  <a16:creationId xmlns:a16="http://schemas.microsoft.com/office/drawing/2014/main" id="{A3CD98B4-80C4-483A-8072-2B49374D4CDF}"/>
                </a:ext>
              </a:extLst>
            </p:cNvPr>
            <p:cNvGrpSpPr/>
            <p:nvPr/>
          </p:nvGrpSpPr>
          <p:grpSpPr>
            <a:xfrm>
              <a:off x="531426" y="4774907"/>
              <a:ext cx="749808" cy="694944"/>
              <a:chOff x="531426" y="4774907"/>
              <a:chExt cx="749808" cy="694944"/>
            </a:xfrm>
          </p:grpSpPr>
          <p:sp>
            <p:nvSpPr>
              <p:cNvPr id="24" name="Shape 252">
                <a:extLst>
                  <a:ext uri="{FF2B5EF4-FFF2-40B4-BE49-F238E27FC236}">
                    <a16:creationId xmlns:a16="http://schemas.microsoft.com/office/drawing/2014/main" id="{549201D8-EF85-4747-8592-83CAEE046558}"/>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EE52B1C0-DFE4-461C-A3E5-AD0EF1AD16B7}"/>
                  </a:ext>
                </a:extLst>
              </p:cNvPr>
              <p:cNvPicPr>
                <a:picLocks noChangeAspect="1"/>
              </p:cNvPicPr>
              <p:nvPr/>
            </p:nvPicPr>
            <p:blipFill>
              <a:blip r:embed="rId5"/>
              <a:stretch>
                <a:fillRect/>
              </a:stretch>
            </p:blipFill>
            <p:spPr>
              <a:xfrm>
                <a:off x="678178" y="4897409"/>
                <a:ext cx="456304" cy="433770"/>
              </a:xfrm>
              <a:prstGeom prst="rect">
                <a:avLst/>
              </a:prstGeom>
            </p:spPr>
          </p:pic>
        </p:grpSp>
      </p:grpSp>
      <p:sp>
        <p:nvSpPr>
          <p:cNvPr id="26" name="Shape 535">
            <a:extLst>
              <a:ext uri="{FF2B5EF4-FFF2-40B4-BE49-F238E27FC236}">
                <a16:creationId xmlns:a16="http://schemas.microsoft.com/office/drawing/2014/main" id="{C1163491-B47D-47AB-961A-72F33C33F4FA}"/>
              </a:ext>
            </a:extLst>
          </p:cNvPr>
          <p:cNvSpPr/>
          <p:nvPr/>
        </p:nvSpPr>
        <p:spPr>
          <a:xfrm>
            <a:off x="1467696" y="3385128"/>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70440" y="601779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60707" y="6044675"/>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1191567" y="613936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37210" y="6017798"/>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875041" y="4778562"/>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4732130" y="47616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75040" y="3364854"/>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63629" y="3485268"/>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66110" y="4857435"/>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12537"/>
            <a:ext cx="1704226" cy="1706521"/>
            <a:chOff x="3555680" y="2116431"/>
            <a:chExt cx="1704226" cy="1706521"/>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42" name="Shape 535">
            <a:extLst>
              <a:ext uri="{FF2B5EF4-FFF2-40B4-BE49-F238E27FC236}">
                <a16:creationId xmlns:a16="http://schemas.microsoft.com/office/drawing/2014/main" id="{5DC0C2C7-079A-1B42-A597-5C2725560282}"/>
              </a:ext>
            </a:extLst>
          </p:cNvPr>
          <p:cNvSpPr/>
          <p:nvPr/>
        </p:nvSpPr>
        <p:spPr>
          <a:xfrm>
            <a:off x="321479" y="2562339"/>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88" name="Group 87">
            <a:extLst>
              <a:ext uri="{FF2B5EF4-FFF2-40B4-BE49-F238E27FC236}">
                <a16:creationId xmlns:a16="http://schemas.microsoft.com/office/drawing/2014/main" id="{58945913-FD5E-420B-AB5A-FB7AE1AACCD0}"/>
              </a:ext>
            </a:extLst>
          </p:cNvPr>
          <p:cNvGrpSpPr/>
          <p:nvPr/>
        </p:nvGrpSpPr>
        <p:grpSpPr>
          <a:xfrm>
            <a:off x="580179" y="6064017"/>
            <a:ext cx="704088" cy="1009406"/>
            <a:chOff x="6515183" y="4661930"/>
            <a:chExt cx="704088" cy="1009406"/>
          </a:xfrm>
        </p:grpSpPr>
        <p:sp>
          <p:nvSpPr>
            <p:cNvPr id="89" name="Shape 254">
              <a:extLst>
                <a:ext uri="{FF2B5EF4-FFF2-40B4-BE49-F238E27FC236}">
                  <a16:creationId xmlns:a16="http://schemas.microsoft.com/office/drawing/2014/main" id="{3E491BE6-187E-4CCD-B874-49EF268E7320}"/>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1" name="Group 90">
              <a:extLst>
                <a:ext uri="{FF2B5EF4-FFF2-40B4-BE49-F238E27FC236}">
                  <a16:creationId xmlns:a16="http://schemas.microsoft.com/office/drawing/2014/main" id="{329492AC-66BB-426C-9D78-51728CA38656}"/>
                </a:ext>
              </a:extLst>
            </p:cNvPr>
            <p:cNvGrpSpPr/>
            <p:nvPr/>
          </p:nvGrpSpPr>
          <p:grpSpPr>
            <a:xfrm>
              <a:off x="6515183" y="4661930"/>
              <a:ext cx="704088" cy="704088"/>
              <a:chOff x="651691" y="2088783"/>
              <a:chExt cx="704088" cy="704088"/>
            </a:xfrm>
          </p:grpSpPr>
          <p:sp>
            <p:nvSpPr>
              <p:cNvPr id="93" name="Shape 252">
                <a:extLst>
                  <a:ext uri="{FF2B5EF4-FFF2-40B4-BE49-F238E27FC236}">
                    <a16:creationId xmlns:a16="http://schemas.microsoft.com/office/drawing/2014/main" id="{D3844176-481E-4B08-B89D-C7E51B50D240}"/>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934AE49A-8B04-489F-BDE5-FEA760AA7CAD}"/>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8772" y="4556014"/>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6">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7">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8">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6" name="Shape 296"/>
          <p:cNvSpPr/>
          <p:nvPr/>
        </p:nvSpPr>
        <p:spPr>
          <a:xfrm>
            <a:off x="4727476" y="460316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5" name="Group 4">
            <a:extLst>
              <a:ext uri="{FF2B5EF4-FFF2-40B4-BE49-F238E27FC236}">
                <a16:creationId xmlns:a16="http://schemas.microsoft.com/office/drawing/2014/main" id="{B7B153B4-8510-4839-9F61-8F40379F68DE}"/>
              </a:ext>
            </a:extLst>
          </p:cNvPr>
          <p:cNvGrpSpPr/>
          <p:nvPr/>
        </p:nvGrpSpPr>
        <p:grpSpPr>
          <a:xfrm>
            <a:off x="3712259" y="6004857"/>
            <a:ext cx="892872" cy="956060"/>
            <a:chOff x="332114" y="6041226"/>
            <a:chExt cx="892872" cy="956060"/>
          </a:xfrm>
        </p:grpSpPr>
        <p:grpSp>
          <p:nvGrpSpPr>
            <p:cNvPr id="270" name="Group 270"/>
            <p:cNvGrpSpPr/>
            <p:nvPr/>
          </p:nvGrpSpPr>
          <p:grpSpPr>
            <a:xfrm>
              <a:off x="332114" y="6179231"/>
              <a:ext cx="892872" cy="818055"/>
              <a:chOff x="111788" y="135400"/>
              <a:chExt cx="892870" cy="818051"/>
            </a:xfrm>
          </p:grpSpPr>
          <p:pic>
            <p:nvPicPr>
              <p:cNvPr id="268" name="_-16.png"/>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111788" y="707231"/>
                <a:ext cx="892870"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sz="800" b="1" dirty="0">
                    <a:solidFill>
                      <a:srgbClr val="4277BB"/>
                    </a:solidFill>
                  </a:rPr>
                  <a:t>LOAD BALANCER</a:t>
                </a:r>
              </a:p>
            </p:txBody>
          </p:sp>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3">
                <a:biLevel thresh="50000"/>
              </a:blip>
              <a:stretch>
                <a:fillRect/>
              </a:stretch>
            </p:blipFill>
            <p:spPr>
              <a:xfrm>
                <a:off x="6727072" y="2155504"/>
                <a:ext cx="472441" cy="501965"/>
              </a:xfrm>
              <a:prstGeom prst="rect">
                <a:avLst/>
              </a:prstGeom>
            </p:spPr>
          </p:pic>
        </p:grpSp>
      </p:grpSp>
      <p:grpSp>
        <p:nvGrpSpPr>
          <p:cNvPr id="89" name="Group 271">
            <a:extLst>
              <a:ext uri="{FF2B5EF4-FFF2-40B4-BE49-F238E27FC236}">
                <a16:creationId xmlns:a16="http://schemas.microsoft.com/office/drawing/2014/main" id="{ED1F2D70-2A8A-4130-B409-F54D50D3572C}"/>
              </a:ext>
            </a:extLst>
          </p:cNvPr>
          <p:cNvGrpSpPr/>
          <p:nvPr/>
        </p:nvGrpSpPr>
        <p:grpSpPr>
          <a:xfrm>
            <a:off x="289845" y="6043831"/>
            <a:ext cx="977405" cy="912814"/>
            <a:chOff x="55382" y="0"/>
            <a:chExt cx="977403" cy="912812"/>
          </a:xfrm>
        </p:grpSpPr>
        <p:sp>
          <p:nvSpPr>
            <p:cNvPr id="90" name="Shape 267">
              <a:extLst>
                <a:ext uri="{FF2B5EF4-FFF2-40B4-BE49-F238E27FC236}">
                  <a16:creationId xmlns:a16="http://schemas.microsoft.com/office/drawing/2014/main" id="{27781493-1825-45DC-927B-CBB6DBCDF71F}"/>
                </a:ext>
              </a:extLst>
            </p:cNvPr>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1" name="Group 270">
              <a:extLst>
                <a:ext uri="{FF2B5EF4-FFF2-40B4-BE49-F238E27FC236}">
                  <a16:creationId xmlns:a16="http://schemas.microsoft.com/office/drawing/2014/main" id="{A714E045-9ED0-49B9-9985-D0A0083E599A}"/>
                </a:ext>
              </a:extLst>
            </p:cNvPr>
            <p:cNvGrpSpPr/>
            <p:nvPr/>
          </p:nvGrpSpPr>
          <p:grpSpPr>
            <a:xfrm>
              <a:off x="55382" y="135400"/>
              <a:ext cx="977405" cy="777413"/>
              <a:chOff x="69520" y="135400"/>
              <a:chExt cx="977403" cy="777412"/>
            </a:xfrm>
          </p:grpSpPr>
          <p:pic>
            <p:nvPicPr>
              <p:cNvPr id="92" name="_-16.png">
                <a:extLst>
                  <a:ext uri="{FF2B5EF4-FFF2-40B4-BE49-F238E27FC236}">
                    <a16:creationId xmlns:a16="http://schemas.microsoft.com/office/drawing/2014/main" id="{FDDE7119-FAE6-4F78-8578-43085381E7A6}"/>
                  </a:ext>
                </a:extLst>
              </p:cNvPr>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93" name="Shape 269">
                <a:extLst>
                  <a:ext uri="{FF2B5EF4-FFF2-40B4-BE49-F238E27FC236}">
                    <a16:creationId xmlns:a16="http://schemas.microsoft.com/office/drawing/2014/main" id="{9B2AE563-D36A-4F06-8CFC-8C538F6ED8E7}"/>
                  </a:ext>
                </a:extLst>
              </p:cNvPr>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sp>
        <p:nvSpPr>
          <p:cNvPr id="94" name="Shape 293">
            <a:extLst>
              <a:ext uri="{FF2B5EF4-FFF2-40B4-BE49-F238E27FC236}">
                <a16:creationId xmlns:a16="http://schemas.microsoft.com/office/drawing/2014/main" id="{3C4DEB3E-4D08-4F2B-BDC6-260C316A45CF}"/>
              </a:ext>
            </a:extLst>
          </p:cNvPr>
          <p:cNvSpPr/>
          <p:nvPr/>
        </p:nvSpPr>
        <p:spPr>
          <a:xfrm>
            <a:off x="4736057" y="6052405"/>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r>
              <a:rPr lang="en-US" sz="1000" dirty="0"/>
              <a:t> – standard symbol.</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4844</Words>
  <Application>Microsoft Macintosh PowerPoint</Application>
  <PresentationFormat>Custom</PresentationFormat>
  <Paragraphs>950</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2019-05-09T18:46:59Z</dcterms:modified>
  <cp:category/>
</cp:coreProperties>
</file>